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27" d="100"/>
          <a:sy n="27" d="100"/>
        </p:scale>
        <p:origin x="820" y="224"/>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2/16/2020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2/16/2020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pn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pn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jpeg"/><Relationship Id="rId3" Type="http://schemas.openxmlformats.org/officeDocument/2006/relationships/image" Target="../media/image76.jpeg"/><Relationship Id="rId7" Type="http://schemas.openxmlformats.org/officeDocument/2006/relationships/image" Target="../media/image80.png"/><Relationship Id="rId12"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9.png"/><Relationship Id="rId11" Type="http://schemas.openxmlformats.org/officeDocument/2006/relationships/image" Target="../media/image33.png"/><Relationship Id="rId5" Type="http://schemas.openxmlformats.org/officeDocument/2006/relationships/image" Target="../media/image78.png"/><Relationship Id="rId10" Type="http://schemas.openxmlformats.org/officeDocument/2006/relationships/image" Target="../media/image15.png"/><Relationship Id="rId4" Type="http://schemas.openxmlformats.org/officeDocument/2006/relationships/image" Target="../media/image77.jpe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86.png"/><Relationship Id="rId10" Type="http://schemas.openxmlformats.org/officeDocument/2006/relationships/image" Target="../media/image89.jpeg"/><Relationship Id="rId4" Type="http://schemas.openxmlformats.org/officeDocument/2006/relationships/image" Target="../media/image85.jpe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1.jpeg"/><Relationship Id="rId7" Type="http://schemas.openxmlformats.org/officeDocument/2006/relationships/image" Target="../media/image96.png"/><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image" Target="../media/image92.png"/><Relationship Id="rId16" Type="http://schemas.openxmlformats.org/officeDocument/2006/relationships/image" Target="../media/image102.png"/><Relationship Id="rId1" Type="http://schemas.openxmlformats.org/officeDocument/2006/relationships/slideLayout" Target="../slideLayouts/slideLayout16.xml"/><Relationship Id="rId6" Type="http://schemas.openxmlformats.org/officeDocument/2006/relationships/image" Target="../media/image95.png"/><Relationship Id="rId11" Type="http://schemas.openxmlformats.org/officeDocument/2006/relationships/image" Target="../media/image98.jpeg"/><Relationship Id="rId5" Type="http://schemas.openxmlformats.org/officeDocument/2006/relationships/image" Target="../media/image94.png"/><Relationship Id="rId15" Type="http://schemas.openxmlformats.org/officeDocument/2006/relationships/image" Target="../media/image101.png"/><Relationship Id="rId10" Type="http://schemas.openxmlformats.org/officeDocument/2006/relationships/image" Target="../media/image67.JPG"/><Relationship Id="rId4" Type="http://schemas.openxmlformats.org/officeDocument/2006/relationships/image" Target="../media/image93.jpeg"/><Relationship Id="rId9" Type="http://schemas.openxmlformats.org/officeDocument/2006/relationships/image" Target="../media/image97.jpe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33.png"/><Relationship Id="rId7" Type="http://schemas.openxmlformats.org/officeDocument/2006/relationships/image" Target="../media/image106.png"/><Relationship Id="rId12" Type="http://schemas.openxmlformats.org/officeDocument/2006/relationships/image" Target="../media/image111.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39.jpe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 Id="rId1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58.png"/><Relationship Id="rId18" Type="http://schemas.openxmlformats.org/officeDocument/2006/relationships/image" Target="../media/image71.jpeg"/><Relationship Id="rId3" Type="http://schemas.openxmlformats.org/officeDocument/2006/relationships/image" Target="../media/image11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122.jpeg"/><Relationship Id="rId2" Type="http://schemas.openxmlformats.org/officeDocument/2006/relationships/notesSlide" Target="../notesSlides/notesSlide6.xml"/><Relationship Id="rId16" Type="http://schemas.openxmlformats.org/officeDocument/2006/relationships/image" Target="../media/image121.jpeg"/><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118.jpeg"/><Relationship Id="rId5" Type="http://schemas.openxmlformats.org/officeDocument/2006/relationships/image" Target="../media/image116.jpeg"/><Relationship Id="rId15" Type="http://schemas.openxmlformats.org/officeDocument/2006/relationships/image" Target="../media/image120.jpeg"/><Relationship Id="rId10" Type="http://schemas.openxmlformats.org/officeDocument/2006/relationships/image" Target="../media/image32.png"/><Relationship Id="rId4" Type="http://schemas.openxmlformats.org/officeDocument/2006/relationships/image" Target="../media/image115.png"/><Relationship Id="rId9" Type="http://schemas.openxmlformats.org/officeDocument/2006/relationships/image" Target="../media/image31.png"/><Relationship Id="rId14" Type="http://schemas.openxmlformats.org/officeDocument/2006/relationships/image" Target="../media/image119.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1.jpeg"/><Relationship Id="rId18" Type="http://schemas.openxmlformats.org/officeDocument/2006/relationships/image" Target="../media/image125.jpe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17.png"/><Relationship Id="rId17" Type="http://schemas.openxmlformats.org/officeDocument/2006/relationships/image" Target="../media/image124.jpeg"/><Relationship Id="rId2" Type="http://schemas.openxmlformats.org/officeDocument/2006/relationships/image" Target="../media/image10.jpeg"/><Relationship Id="rId16" Type="http://schemas.openxmlformats.org/officeDocument/2006/relationships/image" Target="../media/image18.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22.jpeg"/><Relationship Id="rId5" Type="http://schemas.openxmlformats.org/officeDocument/2006/relationships/image" Target="../media/image82.png"/><Relationship Id="rId15" Type="http://schemas.openxmlformats.org/officeDocument/2006/relationships/image" Target="../media/image63.png"/><Relationship Id="rId10" Type="http://schemas.openxmlformats.org/officeDocument/2006/relationships/image" Target="../media/image12.jpe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6338" y="4387268"/>
              <a:ext cx="5422698" cy="3459300"/>
              <a:chOff x="12539251" y="4243091"/>
              <a:chExt cx="5700711"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41457" y="5772808"/>
                <a:ext cx="2636818" cy="685598"/>
                <a:chOff x="3621920" y="2497153"/>
                <a:chExt cx="1759019"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21920" y="2497153"/>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39251" y="6555352"/>
                <a:ext cx="2635487" cy="685598"/>
                <a:chOff x="3646255" y="3008374"/>
                <a:chExt cx="1758136"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6255" y="3008374"/>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10672552" y="7454067"/>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a:off x="10673976" y="6532349"/>
              <a:ext cx="284460" cy="26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C015C81-DC3E-45BE-A4CB-878E84A2B7E4}"/>
              </a:ext>
            </a:extLst>
          </p:cNvPr>
          <p:cNvGrpSpPr/>
          <p:nvPr/>
        </p:nvGrpSpPr>
        <p:grpSpPr>
          <a:xfrm>
            <a:off x="10455369" y="2492917"/>
            <a:ext cx="6113726" cy="5902015"/>
            <a:chOff x="5481207" y="2540287"/>
            <a:chExt cx="6113726" cy="5902015"/>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553147"/>
              <a:ext cx="5857084" cy="2524500"/>
              <a:chOff x="5555374" y="4187054"/>
              <a:chExt cx="5613139" cy="2435821"/>
            </a:xfrm>
          </p:grpSpPr>
          <p:sp>
            <p:nvSpPr>
              <p:cNvPr id="402" name="TextBox 401">
                <a:extLst>
                  <a:ext uri="{FF2B5EF4-FFF2-40B4-BE49-F238E27FC236}">
                    <a16:creationId xmlns:a16="http://schemas.microsoft.com/office/drawing/2014/main" id="{41DF23A7-5678-4BF0-B380-D5BAB548B932}"/>
                  </a:ext>
                </a:extLst>
              </p:cNvPr>
              <p:cNvSpPr txBox="1"/>
              <p:nvPr/>
            </p:nvSpPr>
            <p:spPr>
              <a:xfrm>
                <a:off x="8898855" y="426939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90020" y="511988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91974" y="5922480"/>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733303" y="418705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71988" y="502628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77093" y="586121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12700" cy="39331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a:endCxn id="391" idx="2"/>
            </p:cNvCxnSpPr>
            <p:nvPr/>
          </p:nvCxnSpPr>
          <p:spPr>
            <a:xfrm>
              <a:off x="5493907" y="6684454"/>
              <a:ext cx="25228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a:endCxn id="375" idx="2"/>
            </p:cNvCxnSpPr>
            <p:nvPr/>
          </p:nvCxnSpPr>
          <p:spPr>
            <a:xfrm>
              <a:off x="5493907" y="5824227"/>
              <a:ext cx="25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a:endCxn id="387" idx="2"/>
            </p:cNvCxnSpPr>
            <p:nvPr/>
          </p:nvCxnSpPr>
          <p:spPr>
            <a:xfrm>
              <a:off x="5493907" y="4946866"/>
              <a:ext cx="24394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a:endCxn id="382" idx="2"/>
            </p:cNvCxnSpPr>
            <p:nvPr/>
          </p:nvCxnSpPr>
          <p:spPr>
            <a:xfrm>
              <a:off x="5493907" y="7522845"/>
              <a:ext cx="2556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72353" y="5816127"/>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p:cNvCxnSpPr>
            <p:nvPr/>
          </p:nvCxnSpPr>
          <p:spPr>
            <a:xfrm>
              <a:off x="8663708" y="4925009"/>
              <a:ext cx="35286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63382" y="6681451"/>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46991" cy="422863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83" name="TextBox 382">
            <a:extLst>
              <a:ext uri="{FF2B5EF4-FFF2-40B4-BE49-F238E27FC236}">
                <a16:creationId xmlns:a16="http://schemas.microsoft.com/office/drawing/2014/main" id="{9FDE850D-4AA9-4A40-A5C8-124E07691B97}"/>
              </a:ext>
            </a:extLst>
          </p:cNvPr>
          <p:cNvSpPr txBox="1"/>
          <p:nvPr/>
        </p:nvSpPr>
        <p:spPr>
          <a:xfrm>
            <a:off x="14177537" y="7097829"/>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14163239" y="8023235"/>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13634756" y="7411768"/>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41223" y="8350560"/>
            <a:ext cx="381452" cy="590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78937" y="7937861"/>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75731" y="7020051"/>
            <a:ext cx="667512" cy="786384"/>
          </a:xfrm>
          <a:prstGeom prst="ellipse">
            <a:avLst/>
          </a:prstGeom>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10737" y="2646538"/>
            <a:ext cx="14040192" cy="5495028"/>
            <a:chOff x="17922217" y="2616058"/>
            <a:chExt cx="14040192" cy="5495028"/>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22217" y="3689179"/>
              <a:ext cx="8332535" cy="3803034"/>
              <a:chOff x="17922217" y="3689179"/>
              <a:chExt cx="8332535" cy="380303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68659" cy="2706907"/>
                <a:chOff x="17922217" y="4785306"/>
                <a:chExt cx="5468659" cy="270690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48666" y="485820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
              <p:nvSpPr>
                <p:cNvPr id="331" name="TextBox 330">
                  <a:extLst>
                    <a:ext uri="{FF2B5EF4-FFF2-40B4-BE49-F238E27FC236}">
                      <a16:creationId xmlns:a16="http://schemas.microsoft.com/office/drawing/2014/main" id="{7B64A7C2-5F4D-4A64-8B19-7A9D372A5ED6}"/>
                    </a:ext>
                  </a:extLst>
                </p:cNvPr>
                <p:cNvSpPr txBox="1"/>
                <p:nvPr/>
              </p:nvSpPr>
              <p:spPr>
                <a:xfrm>
                  <a:off x="21077445" y="586750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Open Position</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80623" y="577705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8"/>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510" y="670582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29"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707657" cy="4427216"/>
              <a:chOff x="26254752" y="3683870"/>
              <a:chExt cx="5707657" cy="4427216"/>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42750" y="4658496"/>
                <a:ext cx="5519659" cy="3452590"/>
                <a:chOff x="26442750" y="4658496"/>
                <a:chExt cx="5519659"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0"/>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6"/>
                    <a:ext cx="1598127" cy="30562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1"/>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2"/>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82004" y="655492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9594113" y="484495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802276" cy="3038329"/>
                  <a:chOff x="26116967" y="4588911"/>
                  <a:chExt cx="2802276"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22527" cy="21918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3"/>
                <a:srcRect l="10563" t="32169" r="79236" b="45103"/>
                <a:stretch/>
              </p:blipFill>
              <p:spPr>
                <a:xfrm>
                  <a:off x="29440922" y="645451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3" y="3335575"/>
              <a:ext cx="2858303" cy="4409575"/>
              <a:chOff x="23498113" y="3335575"/>
              <a:chExt cx="2858303" cy="4409575"/>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3" y="466096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04780" y="604287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517206" y="686856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4"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36"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2"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3"/>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5"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5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57"/>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72096" y="5754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58"/>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59"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295304" y="6548143"/>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3"/>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0" cstate="email">
            <a:extLst>
              <a:ext uri="{28A0092B-C50C-407E-A947-70E740481C1C}">
                <a14:useLocalDpi xmlns:a14="http://schemas.microsoft.com/office/drawing/2010/main" val="0"/>
              </a:ext>
            </a:extLst>
          </a:blip>
          <a:srcRect t="3900" b="18613"/>
          <a:stretch/>
        </p:blipFill>
        <p:spPr>
          <a:xfrm>
            <a:off x="23312845" y="5709883"/>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1"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4451997"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3"/>
          <a:srcRect l="8650" t="74728" r="88473" b="14315"/>
          <a:stretch/>
        </p:blipFill>
        <p:spPr>
          <a:xfrm>
            <a:off x="10723708" y="7082283"/>
            <a:ext cx="667512" cy="786383"/>
          </a:xfrm>
          <a:prstGeom prst="ellipse">
            <a:avLst/>
          </a:prstGeom>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3"/>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10992388" y="80342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Vanessa Lucio</a:t>
            </a:r>
          </a:p>
          <a:p>
            <a:r>
              <a:rPr lang="en-US" sz="1050" dirty="0"/>
              <a:t>             </a:t>
            </a:r>
            <a:r>
              <a:rPr lang="en-US" sz="900" dirty="0"/>
              <a:t>Project Manager, MTY MEX</a:t>
            </a:r>
          </a:p>
          <a:p>
            <a:r>
              <a:rPr lang="en-US" sz="900" dirty="0"/>
              <a:t>               CoS (SBO-REB), QVE</a:t>
            </a:r>
          </a:p>
          <a:p>
            <a:endParaRPr lang="en-US" sz="900" dirty="0"/>
          </a:p>
          <a:p>
            <a:endParaRPr lang="en-US" dirty="0"/>
          </a:p>
          <a:p>
            <a:endParaRPr lang="en-US" dirty="0"/>
          </a:p>
          <a:p>
            <a:r>
              <a:rPr lang="en-US" dirty="0"/>
              <a:t>           </a:t>
            </a:r>
            <a:r>
              <a:rPr lang="en-US" sz="800" dirty="0"/>
              <a:t>   </a:t>
            </a:r>
          </a:p>
        </p:txBody>
      </p:sp>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5" cstate="email">
            <a:extLst>
              <a:ext uri="{28A0092B-C50C-407E-A947-70E740481C1C}">
                <a14:useLocalDpi xmlns:a14="http://schemas.microsoft.com/office/drawing/2010/main" val="0"/>
              </a:ext>
            </a:extLst>
          </a:blip>
          <a:srcRect l="7238" t="13454" r="14272" b="2697"/>
          <a:stretch/>
        </p:blipFill>
        <p:spPr bwMode="auto">
          <a:xfrm>
            <a:off x="23295841" y="655069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66"/>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67"/>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8"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2" name="Picture 321">
            <a:extLst>
              <a:ext uri="{FF2B5EF4-FFF2-40B4-BE49-F238E27FC236}">
                <a16:creationId xmlns:a16="http://schemas.microsoft.com/office/drawing/2014/main" id="{7579B22E-AC65-491F-B87C-2420DFF12E31}"/>
              </a:ext>
            </a:extLst>
          </p:cNvPr>
          <p:cNvPicPr preferRelativeResize="0">
            <a:picLocks/>
          </p:cNvPicPr>
          <p:nvPr/>
        </p:nvPicPr>
        <p:blipFill rotWithShape="1">
          <a:blip r:embed="rId33"/>
          <a:srcRect l="10563" t="32169" r="79236" b="45103"/>
          <a:stretch/>
        </p:blipFill>
        <p:spPr>
          <a:xfrm>
            <a:off x="20525863" y="5848183"/>
            <a:ext cx="667512" cy="786384"/>
          </a:xfrm>
          <a:prstGeom prst="ellipse">
            <a:avLst/>
          </a:prstGeom>
          <a:ln>
            <a:solidFill>
              <a:schemeClr val="accent1"/>
            </a:solidFill>
          </a:ln>
        </p:spPr>
      </p:pic>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69" cstate="email">
            <a:extLst>
              <a:ext uri="{28A0092B-C50C-407E-A947-70E740481C1C}">
                <a14:useLocalDpi xmlns:a14="http://schemas.microsoft.com/office/drawing/2010/main" val="0"/>
              </a:ext>
            </a:extLst>
          </a:blip>
          <a:srcRect l="15322" r="4714"/>
          <a:stretch/>
        </p:blipFill>
        <p:spPr bwMode="auto">
          <a:xfrm>
            <a:off x="29038012" y="480850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2" descr="https://ids.se.com/image/user_male_portrait?img_id=28752520&amp;img_id_token=Lwjjp%2FkpGi4WvkDo6XjsykHqlO0%3D&amp;t=1579616670543">
            <a:extLst>
              <a:ext uri="{FF2B5EF4-FFF2-40B4-BE49-F238E27FC236}">
                <a16:creationId xmlns:a16="http://schemas.microsoft.com/office/drawing/2014/main" id="{7E8BC034-96FE-4D15-8448-7E5F57D63D89}"/>
              </a:ext>
            </a:extLst>
          </p:cNvPr>
          <p:cNvPicPr preferRelativeResize="0">
            <a:picLocks noChangeArrowheads="1"/>
          </p:cNvPicPr>
          <p:nvPr/>
        </p:nvPicPr>
        <p:blipFill>
          <a:blip r:embed="rId70" cstate="email">
            <a:extLst>
              <a:ext uri="{28A0092B-C50C-407E-A947-70E740481C1C}">
                <a14:useLocalDpi xmlns:a14="http://schemas.microsoft.com/office/drawing/2010/main" val="0"/>
              </a:ext>
            </a:extLst>
          </a:blip>
          <a:srcRect/>
          <a:stretch>
            <a:fillRect/>
          </a:stretch>
        </p:blipFill>
        <p:spPr bwMode="auto">
          <a:xfrm>
            <a:off x="10723424" y="795853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53" name="TextBox 352">
            <a:extLst>
              <a:ext uri="{FF2B5EF4-FFF2-40B4-BE49-F238E27FC236}">
                <a16:creationId xmlns:a16="http://schemas.microsoft.com/office/drawing/2014/main" id="{BFD076FF-2505-43D6-B92B-18F1E38850E3}"/>
              </a:ext>
            </a:extLst>
          </p:cNvPr>
          <p:cNvSpPr txBox="1"/>
          <p:nvPr/>
        </p:nvSpPr>
        <p:spPr>
          <a:xfrm>
            <a:off x="7506659" y="7775008"/>
            <a:ext cx="2368294"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Open Position</a:t>
            </a:r>
          </a:p>
          <a:p>
            <a:r>
              <a:rPr lang="en-US" sz="1050" dirty="0"/>
              <a:t>               </a:t>
            </a:r>
            <a:endParaRPr lang="en-US" sz="900" dirty="0"/>
          </a:p>
          <a:p>
            <a:endParaRPr lang="en-US" dirty="0"/>
          </a:p>
          <a:p>
            <a:endParaRPr lang="en-US" dirty="0"/>
          </a:p>
          <a:p>
            <a:r>
              <a:rPr lang="en-US" dirty="0"/>
              <a:t>           </a:t>
            </a:r>
            <a:r>
              <a:rPr lang="en-US" sz="800" dirty="0"/>
              <a:t>   </a:t>
            </a:r>
          </a:p>
        </p:txBody>
      </p:sp>
      <p:cxnSp>
        <p:nvCxnSpPr>
          <p:cNvPr id="380" name="Straight Arrow Connector 379">
            <a:extLst>
              <a:ext uri="{FF2B5EF4-FFF2-40B4-BE49-F238E27FC236}">
                <a16:creationId xmlns:a16="http://schemas.microsoft.com/office/drawing/2014/main" id="{97BB7A2B-7B5E-42A8-A761-EDFAAB944669}"/>
              </a:ext>
            </a:extLst>
          </p:cNvPr>
          <p:cNvCxnSpPr>
            <a:cxnSpLocks/>
            <a:endCxn id="388" idx="2"/>
          </p:cNvCxnSpPr>
          <p:nvPr/>
        </p:nvCxnSpPr>
        <p:spPr>
          <a:xfrm>
            <a:off x="7094190" y="8143729"/>
            <a:ext cx="254970" cy="1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8" name="Picture 387">
            <a:extLst>
              <a:ext uri="{FF2B5EF4-FFF2-40B4-BE49-F238E27FC236}">
                <a16:creationId xmlns:a16="http://schemas.microsoft.com/office/drawing/2014/main" id="{E5FD9AA5-DF32-4674-94AC-80C2DBA92BDF}"/>
              </a:ext>
            </a:extLst>
          </p:cNvPr>
          <p:cNvPicPr preferRelativeResize="0">
            <a:picLocks/>
          </p:cNvPicPr>
          <p:nvPr/>
        </p:nvPicPr>
        <p:blipFill rotWithShape="1">
          <a:blip r:embed="rId33"/>
          <a:srcRect l="10563" t="32169" r="79236" b="45103"/>
          <a:stretch/>
        </p:blipFill>
        <p:spPr>
          <a:xfrm>
            <a:off x="7349160" y="7750550"/>
            <a:ext cx="667512" cy="786384"/>
          </a:xfrm>
          <a:prstGeom prst="ellipse">
            <a:avLst/>
          </a:prstGeom>
          <a:ln>
            <a:solidFill>
              <a:schemeClr val="accent1"/>
            </a:solidFill>
          </a:ln>
        </p:spPr>
      </p:pic>
      <p:sp>
        <p:nvSpPr>
          <p:cNvPr id="314" name="TextBox 313">
            <a:extLst>
              <a:ext uri="{FF2B5EF4-FFF2-40B4-BE49-F238E27FC236}">
                <a16:creationId xmlns:a16="http://schemas.microsoft.com/office/drawing/2014/main" id="{60C2B618-45CB-495F-9E0F-BFD2F23AAB42}"/>
              </a:ext>
            </a:extLst>
          </p:cNvPr>
          <p:cNvSpPr txBox="1"/>
          <p:nvPr/>
        </p:nvSpPr>
        <p:spPr>
          <a:xfrm>
            <a:off x="29182633" y="570673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Diana Trejo</a:t>
            </a:r>
            <a:r>
              <a:rPr lang="en-US" sz="500" b="1" dirty="0">
                <a:solidFill>
                  <a:schemeClr val="bg1"/>
                </a:solidFill>
              </a:rPr>
              <a:t> </a:t>
            </a:r>
          </a:p>
          <a:p>
            <a:r>
              <a:rPr lang="en-US" sz="500" b="1" dirty="0">
                <a:solidFill>
                  <a:schemeClr val="bg1"/>
                </a:solidFill>
              </a:rPr>
              <a:t>                              </a:t>
            </a:r>
            <a:r>
              <a:rPr lang="en-US" sz="900" b="1" dirty="0">
                <a:solidFill>
                  <a:schemeClr val="bg1"/>
                </a:solidFill>
              </a:rPr>
              <a:t>PS, MTY, MEX </a:t>
            </a:r>
          </a:p>
          <a:p>
            <a:r>
              <a:rPr lang="en-US" sz="900" b="1" dirty="0">
                <a:solidFill>
                  <a:schemeClr val="bg1"/>
                </a:solidFill>
              </a:rPr>
              <a:t>                Project Specialist Intern</a:t>
            </a:r>
          </a:p>
        </p:txBody>
      </p:sp>
      <p:pic>
        <p:nvPicPr>
          <p:cNvPr id="330" name="Picture 329">
            <a:extLst>
              <a:ext uri="{FF2B5EF4-FFF2-40B4-BE49-F238E27FC236}">
                <a16:creationId xmlns:a16="http://schemas.microsoft.com/office/drawing/2014/main" id="{423983AF-BCCA-46FF-8CDB-59482B25823B}"/>
              </a:ext>
            </a:extLst>
          </p:cNvPr>
          <p:cNvPicPr preferRelativeResize="0">
            <a:picLocks/>
          </p:cNvPicPr>
          <p:nvPr/>
        </p:nvPicPr>
        <p:blipFill rotWithShape="1">
          <a:blip r:embed="rId71" cstate="email">
            <a:extLst>
              <a:ext uri="{28A0092B-C50C-407E-A947-70E740481C1C}">
                <a14:useLocalDpi xmlns:a14="http://schemas.microsoft.com/office/drawing/2010/main" val="0"/>
              </a:ext>
            </a:extLst>
          </a:blip>
          <a:srcRect l="4946" t="10577" r="2975" b="19591"/>
          <a:stretch/>
        </p:blipFill>
        <p:spPr>
          <a:xfrm>
            <a:off x="29060248" y="5624774"/>
            <a:ext cx="667512" cy="786384"/>
          </a:xfrm>
          <a:prstGeom prst="flowChartConnector">
            <a:avLst/>
          </a:prstGeom>
          <a:ln>
            <a:solidFill>
              <a:schemeClr val="accent1">
                <a:lumMod val="60000"/>
                <a:lumOff val="40000"/>
              </a:schemeClr>
            </a:solidFill>
          </a:ln>
        </p:spPr>
      </p:pic>
      <p:sp>
        <p:nvSpPr>
          <p:cNvPr id="385" name="TextBox 384">
            <a:extLst>
              <a:ext uri="{FF2B5EF4-FFF2-40B4-BE49-F238E27FC236}">
                <a16:creationId xmlns:a16="http://schemas.microsoft.com/office/drawing/2014/main" id="{08E8C828-8C06-4D96-B42E-D323DC2A7602}"/>
              </a:ext>
            </a:extLst>
          </p:cNvPr>
          <p:cNvSpPr txBox="1"/>
          <p:nvPr/>
        </p:nvSpPr>
        <p:spPr>
          <a:xfrm>
            <a:off x="23569540" y="7483697"/>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b="1" dirty="0">
                <a:solidFill>
                  <a:schemeClr val="bg1"/>
                </a:solidFill>
              </a:rPr>
              <a:t>        </a:t>
            </a:r>
            <a:r>
              <a:rPr lang="en-US" sz="1200" b="1" dirty="0">
                <a:solidFill>
                  <a:schemeClr val="bg1"/>
                </a:solidFill>
              </a:rPr>
              <a:t>Mario Manzano del Valle</a:t>
            </a: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94" name="Picture 393">
            <a:extLst>
              <a:ext uri="{FF2B5EF4-FFF2-40B4-BE49-F238E27FC236}">
                <a16:creationId xmlns:a16="http://schemas.microsoft.com/office/drawing/2014/main" id="{323293DB-0FA5-4845-A5E2-31A3BAA13EB0}"/>
              </a:ext>
            </a:extLst>
          </p:cNvPr>
          <p:cNvPicPr preferRelativeResize="0">
            <a:picLocks/>
          </p:cNvPicPr>
          <p:nvPr/>
        </p:nvPicPr>
        <p:blipFill rotWithShape="1">
          <a:blip r:embed="rId33"/>
          <a:srcRect l="10563" t="32169" r="79236" b="45103"/>
          <a:stretch/>
        </p:blipFill>
        <p:spPr>
          <a:xfrm>
            <a:off x="23312845" y="7404396"/>
            <a:ext cx="667512" cy="786384"/>
          </a:xfrm>
          <a:prstGeom prst="ellipse">
            <a:avLst/>
          </a:prstGeom>
          <a:ln>
            <a:solidFill>
              <a:schemeClr val="accent1"/>
            </a:solidFill>
          </a:ln>
        </p:spPr>
      </p:pic>
      <p:sp>
        <p:nvSpPr>
          <p:cNvPr id="401" name="TextBox 400">
            <a:extLst>
              <a:ext uri="{FF2B5EF4-FFF2-40B4-BE49-F238E27FC236}">
                <a16:creationId xmlns:a16="http://schemas.microsoft.com/office/drawing/2014/main" id="{C0AC6E14-114A-4ED0-8293-C7FC0A4B6B69}"/>
              </a:ext>
            </a:extLst>
          </p:cNvPr>
          <p:cNvSpPr txBox="1"/>
          <p:nvPr/>
        </p:nvSpPr>
        <p:spPr>
          <a:xfrm>
            <a:off x="20667901" y="683203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403" name="Picture 402">
            <a:extLst>
              <a:ext uri="{FF2B5EF4-FFF2-40B4-BE49-F238E27FC236}">
                <a16:creationId xmlns:a16="http://schemas.microsoft.com/office/drawing/2014/main" id="{CE6FF9FB-CCD0-44C1-8DA9-3613657354D0}"/>
              </a:ext>
            </a:extLst>
          </p:cNvPr>
          <p:cNvPicPr preferRelativeResize="0">
            <a:picLocks/>
          </p:cNvPicPr>
          <p:nvPr/>
        </p:nvPicPr>
        <p:blipFill rotWithShape="1">
          <a:blip r:embed="rId33"/>
          <a:srcRect l="10563" t="32169" r="79236" b="45103"/>
          <a:stretch/>
        </p:blipFill>
        <p:spPr>
          <a:xfrm>
            <a:off x="20571583" y="6769090"/>
            <a:ext cx="667512" cy="786384"/>
          </a:xfrm>
          <a:prstGeom prst="ellipse">
            <a:avLst/>
          </a:prstGeom>
          <a:ln>
            <a:solidFill>
              <a:schemeClr val="accent1"/>
            </a:solidFill>
          </a:ln>
        </p:spPr>
      </p:pic>
      <p:cxnSp>
        <p:nvCxnSpPr>
          <p:cNvPr id="410" name="Straight Arrow Connector 409">
            <a:extLst>
              <a:ext uri="{FF2B5EF4-FFF2-40B4-BE49-F238E27FC236}">
                <a16:creationId xmlns:a16="http://schemas.microsoft.com/office/drawing/2014/main" id="{CD495AFA-0DB9-4E26-A020-DFC1F73D85C6}"/>
              </a:ext>
            </a:extLst>
          </p:cNvPr>
          <p:cNvCxnSpPr>
            <a:cxnSpLocks/>
          </p:cNvCxnSpPr>
          <p:nvPr/>
        </p:nvCxnSpPr>
        <p:spPr>
          <a:xfrm>
            <a:off x="10466359" y="8388153"/>
            <a:ext cx="25563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E764B7D-634A-4475-8AFD-84A28FA253AE}"/>
              </a:ext>
            </a:extLst>
          </p:cNvPr>
          <p:cNvSpPr txBox="1"/>
          <p:nvPr/>
        </p:nvSpPr>
        <p:spPr>
          <a:xfrm>
            <a:off x="22712079" y="1024576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8" name="Picture 47">
            <a:extLst>
              <a:ext uri="{FF2B5EF4-FFF2-40B4-BE49-F238E27FC236}">
                <a16:creationId xmlns:a16="http://schemas.microsoft.com/office/drawing/2014/main" id="{FE771D8B-1359-4593-9873-EFCFF6F8B313}"/>
              </a:ext>
            </a:extLst>
          </p:cNvPr>
          <p:cNvPicPr preferRelativeResize="0">
            <a:picLocks/>
          </p:cNvPicPr>
          <p:nvPr/>
        </p:nvPicPr>
        <p:blipFill rotWithShape="1">
          <a:blip r:embed="rId11"/>
          <a:srcRect l="10389" t="31541" r="78973" b="44510"/>
          <a:stretch/>
        </p:blipFill>
        <p:spPr>
          <a:xfrm>
            <a:off x="22013796" y="10167756"/>
            <a:ext cx="2130552" cy="2139696"/>
          </a:xfrm>
          <a:prstGeom prst="flowChartConnector">
            <a:avLst/>
          </a:prstGeom>
          <a:ln>
            <a:solidFill>
              <a:schemeClr val="accent1"/>
            </a:solidFill>
          </a:ln>
        </p:spPr>
      </p:pic>
      <p:cxnSp>
        <p:nvCxnSpPr>
          <p:cNvPr id="50" name="Straight Arrow Connector 49">
            <a:extLst>
              <a:ext uri="{FF2B5EF4-FFF2-40B4-BE49-F238E27FC236}">
                <a16:creationId xmlns:a16="http://schemas.microsoft.com/office/drawing/2014/main" id="{B45CB5CF-F1B4-4A2A-91A2-096B6CF8EF63}"/>
              </a:ext>
            </a:extLst>
          </p:cNvPr>
          <p:cNvCxnSpPr>
            <a:cxnSpLocks/>
          </p:cNvCxnSpPr>
          <p:nvPr/>
        </p:nvCxnSpPr>
        <p:spPr>
          <a:xfrm>
            <a:off x="21513655" y="11237604"/>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104" name="Slide Number Placeholder 2">
            <a:extLst>
              <a:ext uri="{FF2B5EF4-FFF2-40B4-BE49-F238E27FC236}">
                <a16:creationId xmlns:a16="http://schemas.microsoft.com/office/drawing/2014/main" id="{F405ED44-9D59-409A-930D-A9E5ADB6E720}"/>
              </a:ext>
            </a:extLst>
          </p:cNvPr>
          <p:cNvSpPr>
            <a:spLocks noGrp="1"/>
          </p:cNvSpPr>
          <p:nvPr>
            <p:ph type="sldNum" sz="quarter" idx="4"/>
          </p:nvPr>
        </p:nvSpPr>
        <p:spPr>
          <a:xfrm>
            <a:off x="6117622" y="13851661"/>
            <a:ext cx="1839915" cy="92461"/>
          </a:xfrm>
        </p:spPr>
        <p:txBody>
          <a:bodyPr/>
          <a:lstStyle/>
          <a:p>
            <a:r>
              <a:rPr lang="en-US" dirty="0"/>
              <a:t>Page </a:t>
            </a:r>
            <a:fld id="{5A9C12DC-491F-9444-86A2-13AC5C62A2FC}" type="slidenum">
              <a:rPr lang="en-US" smtClean="0"/>
              <a:pPr/>
              <a:t>4</a:t>
            </a:fld>
            <a:endParaRPr lang="en-US" dirty="0"/>
          </a:p>
        </p:txBody>
      </p:sp>
      <p:sp>
        <p:nvSpPr>
          <p:cNvPr id="105" name="Footer Placeholder 3">
            <a:extLst>
              <a:ext uri="{FF2B5EF4-FFF2-40B4-BE49-F238E27FC236}">
                <a16:creationId xmlns:a16="http://schemas.microsoft.com/office/drawing/2014/main" id="{33F0C831-DE64-4B55-B567-7B7E29E5BDB8}"/>
              </a:ext>
            </a:extLst>
          </p:cNvPr>
          <p:cNvSpPr>
            <a:spLocks noGrp="1"/>
          </p:cNvSpPr>
          <p:nvPr>
            <p:ph type="ftr" sz="quarter" idx="3"/>
          </p:nvPr>
        </p:nvSpPr>
        <p:spPr>
          <a:xfrm>
            <a:off x="3707399" y="13826287"/>
            <a:ext cx="5284185" cy="92461"/>
          </a:xfrm>
        </p:spPr>
        <p:txBody>
          <a:bodyPr/>
          <a:lstStyle/>
          <a:p>
            <a:r>
              <a:rPr lang="en-US" dirty="0"/>
              <a:t>Confidential Property of Schneider Electric |</a:t>
            </a:r>
          </a:p>
        </p:txBody>
      </p:sp>
      <p:cxnSp>
        <p:nvCxnSpPr>
          <p:cNvPr id="106" name="Straight Arrow Connector 105">
            <a:extLst>
              <a:ext uri="{FF2B5EF4-FFF2-40B4-BE49-F238E27FC236}">
                <a16:creationId xmlns:a16="http://schemas.microsoft.com/office/drawing/2014/main" id="{D6AF8185-7AA8-4353-A621-8EA49FB03293}"/>
              </a:ext>
            </a:extLst>
          </p:cNvPr>
          <p:cNvCxnSpPr>
            <a:cxnSpLocks/>
            <a:endCxn id="126" idx="4"/>
          </p:cNvCxnSpPr>
          <p:nvPr/>
        </p:nvCxnSpPr>
        <p:spPr>
          <a:xfrm flipV="1">
            <a:off x="13539110" y="3972438"/>
            <a:ext cx="0"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FF2B6C29-FC88-4E43-A227-0BDC50D32934}"/>
              </a:ext>
            </a:extLst>
          </p:cNvPr>
          <p:cNvSpPr txBox="1"/>
          <p:nvPr/>
        </p:nvSpPr>
        <p:spPr>
          <a:xfrm>
            <a:off x="13132494" y="198346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108" name="Straight Connector 107">
            <a:extLst>
              <a:ext uri="{FF2B5EF4-FFF2-40B4-BE49-F238E27FC236}">
                <a16:creationId xmlns:a16="http://schemas.microsoft.com/office/drawing/2014/main" id="{C7FFEA40-4F9F-46FD-8A7B-4E994488E29A}"/>
              </a:ext>
            </a:extLst>
          </p:cNvPr>
          <p:cNvCxnSpPr>
            <a:cxnSpLocks/>
          </p:cNvCxnSpPr>
          <p:nvPr/>
        </p:nvCxnSpPr>
        <p:spPr>
          <a:xfrm>
            <a:off x="3277697" y="4580098"/>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434424F9-EF90-4E38-9936-C7F03B9DAC19}"/>
              </a:ext>
            </a:extLst>
          </p:cNvPr>
          <p:cNvSpPr txBox="1"/>
          <p:nvPr/>
        </p:nvSpPr>
        <p:spPr>
          <a:xfrm>
            <a:off x="13335583" y="5055185"/>
            <a:ext cx="6757416" cy="17058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10" name="TextBox 109">
            <a:extLst>
              <a:ext uri="{FF2B5EF4-FFF2-40B4-BE49-F238E27FC236}">
                <a16:creationId xmlns:a16="http://schemas.microsoft.com/office/drawing/2014/main" id="{7382C733-F7F5-4FA5-97AA-60BEC6472812}"/>
              </a:ext>
            </a:extLst>
          </p:cNvPr>
          <p:cNvSpPr txBox="1"/>
          <p:nvPr/>
        </p:nvSpPr>
        <p:spPr>
          <a:xfrm>
            <a:off x="13306093" y="7551687"/>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111" name="Straight Connector 110">
            <a:extLst>
              <a:ext uri="{FF2B5EF4-FFF2-40B4-BE49-F238E27FC236}">
                <a16:creationId xmlns:a16="http://schemas.microsoft.com/office/drawing/2014/main" id="{BB941E6C-7037-48B3-B92C-1A2E4082504B}"/>
              </a:ext>
            </a:extLst>
          </p:cNvPr>
          <p:cNvCxnSpPr>
            <a:cxnSpLocks/>
          </p:cNvCxnSpPr>
          <p:nvPr/>
        </p:nvCxnSpPr>
        <p:spPr>
          <a:xfrm flipH="1">
            <a:off x="3253247" y="4580101"/>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C7E4B9E3-94F9-42DC-A9E5-B3BF7DEBA7AD}"/>
              </a:ext>
            </a:extLst>
          </p:cNvPr>
          <p:cNvCxnSpPr>
            <a:cxnSpLocks/>
            <a:endCxn id="124" idx="2"/>
          </p:cNvCxnSpPr>
          <p:nvPr/>
        </p:nvCxnSpPr>
        <p:spPr>
          <a:xfrm>
            <a:off x="3277697" y="6096008"/>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4AC90125-E819-458E-B789-DDEF67EC60B2}"/>
              </a:ext>
            </a:extLst>
          </p:cNvPr>
          <p:cNvCxnSpPr>
            <a:cxnSpLocks/>
          </p:cNvCxnSpPr>
          <p:nvPr/>
        </p:nvCxnSpPr>
        <p:spPr>
          <a:xfrm>
            <a:off x="3277697" y="8440806"/>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6A5A30C-6B8B-4C04-A9A6-2E833A036E3E}"/>
              </a:ext>
            </a:extLst>
          </p:cNvPr>
          <p:cNvCxnSpPr>
            <a:cxnSpLocks/>
          </p:cNvCxnSpPr>
          <p:nvPr/>
        </p:nvCxnSpPr>
        <p:spPr>
          <a:xfrm flipH="1">
            <a:off x="11763100" y="4580101"/>
            <a:ext cx="4283" cy="879672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AE91BD3-D639-48F0-9CF5-DCD966A37F73}"/>
              </a:ext>
            </a:extLst>
          </p:cNvPr>
          <p:cNvCxnSpPr>
            <a:cxnSpLocks/>
            <a:endCxn id="127" idx="2"/>
          </p:cNvCxnSpPr>
          <p:nvPr/>
        </p:nvCxnSpPr>
        <p:spPr>
          <a:xfrm>
            <a:off x="11763100" y="8466487"/>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603DB7E1-D6EB-4671-8084-2E396C42F5F2}"/>
              </a:ext>
            </a:extLst>
          </p:cNvPr>
          <p:cNvCxnSpPr>
            <a:cxnSpLocks/>
            <a:endCxn id="125" idx="2"/>
          </p:cNvCxnSpPr>
          <p:nvPr/>
        </p:nvCxnSpPr>
        <p:spPr>
          <a:xfrm>
            <a:off x="11763100" y="5962208"/>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2707CAA7-31E0-47FB-B58B-ED0AAA502456}"/>
              </a:ext>
            </a:extLst>
          </p:cNvPr>
          <p:cNvCxnSpPr>
            <a:cxnSpLocks/>
          </p:cNvCxnSpPr>
          <p:nvPr/>
        </p:nvCxnSpPr>
        <p:spPr>
          <a:xfrm>
            <a:off x="13862216" y="4580098"/>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C4DE98D4-B225-49EE-AF8F-F9DD400FC37D}"/>
              </a:ext>
            </a:extLst>
          </p:cNvPr>
          <p:cNvCxnSpPr>
            <a:cxnSpLocks/>
            <a:endCxn id="145" idx="2"/>
          </p:cNvCxnSpPr>
          <p:nvPr/>
        </p:nvCxnSpPr>
        <p:spPr>
          <a:xfrm flipV="1">
            <a:off x="20924970" y="5875743"/>
            <a:ext cx="903921" cy="14525"/>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4ABA9925-6BD3-4156-8376-B84E2DBB8323}"/>
              </a:ext>
            </a:extLst>
          </p:cNvPr>
          <p:cNvCxnSpPr>
            <a:cxnSpLocks/>
            <a:endCxn id="146" idx="2"/>
          </p:cNvCxnSpPr>
          <p:nvPr/>
        </p:nvCxnSpPr>
        <p:spPr>
          <a:xfrm>
            <a:off x="20895480" y="8404228"/>
            <a:ext cx="9334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DC121B64-FF6F-4988-AF11-D1D641FC0237}"/>
              </a:ext>
            </a:extLst>
          </p:cNvPr>
          <p:cNvSpPr txBox="1"/>
          <p:nvPr/>
        </p:nvSpPr>
        <p:spPr>
          <a:xfrm>
            <a:off x="13305154" y="12422523"/>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21" name="TextBox 120">
            <a:extLst>
              <a:ext uri="{FF2B5EF4-FFF2-40B4-BE49-F238E27FC236}">
                <a16:creationId xmlns:a16="http://schemas.microsoft.com/office/drawing/2014/main" id="{609265B2-E687-4E2B-8E5F-AEF7B33519A9}"/>
              </a:ext>
            </a:extLst>
          </p:cNvPr>
          <p:cNvSpPr txBox="1"/>
          <p:nvPr/>
        </p:nvSpPr>
        <p:spPr>
          <a:xfrm>
            <a:off x="22214209" y="502616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22" name="TextBox 121">
            <a:extLst>
              <a:ext uri="{FF2B5EF4-FFF2-40B4-BE49-F238E27FC236}">
                <a16:creationId xmlns:a16="http://schemas.microsoft.com/office/drawing/2014/main" id="{39C2AEC7-FC5C-4CB9-93A9-8B62E9B4F992}"/>
              </a:ext>
            </a:extLst>
          </p:cNvPr>
          <p:cNvSpPr txBox="1"/>
          <p:nvPr/>
        </p:nvSpPr>
        <p:spPr>
          <a:xfrm>
            <a:off x="4596430" y="5194561"/>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123" name="Straight Connector 122">
            <a:extLst>
              <a:ext uri="{FF2B5EF4-FFF2-40B4-BE49-F238E27FC236}">
                <a16:creationId xmlns:a16="http://schemas.microsoft.com/office/drawing/2014/main" id="{CE8AAFE4-0922-4F2D-A61C-402555A448D6}"/>
              </a:ext>
            </a:extLst>
          </p:cNvPr>
          <p:cNvCxnSpPr>
            <a:cxnSpLocks/>
          </p:cNvCxnSpPr>
          <p:nvPr/>
        </p:nvCxnSpPr>
        <p:spPr>
          <a:xfrm>
            <a:off x="20934474" y="4580098"/>
            <a:ext cx="32017" cy="636077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24" name="Picture 2" descr="https://spiceportal.schneider-electric.com/image/user_male_portrait?img_id=1552731&amp;img_id_token=zVTbmB4x5%2B4fnNTz3XR3LWD5h2g%3D&amp;t=1527601868564">
            <a:extLst>
              <a:ext uri="{FF2B5EF4-FFF2-40B4-BE49-F238E27FC236}">
                <a16:creationId xmlns:a16="http://schemas.microsoft.com/office/drawing/2014/main" id="{4A98DE12-7200-4D1F-A998-9FF0E6DDD0E4}"/>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02970" y="5026160"/>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25" name="Picture 6" descr="https://spiceportal.schneider-electric.com/image/user_male_portrait?img_id=18065812&amp;img_id_token=L1TzhRImyqZnN%2FedVb0OuWzIiCI%3D&amp;t=1527602063597">
            <a:extLst>
              <a:ext uri="{FF2B5EF4-FFF2-40B4-BE49-F238E27FC236}">
                <a16:creationId xmlns:a16="http://schemas.microsoft.com/office/drawing/2014/main" id="{71B78C0B-1969-4644-8B6B-B0A1E262BE21}"/>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71879" y="4898234"/>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999BFD59-3AAA-4FA7-A16A-1EEA26B88FCE}"/>
              </a:ext>
            </a:extLst>
          </p:cNvPr>
          <p:cNvPicPr>
            <a:picLocks noChangeAspect="1"/>
          </p:cNvPicPr>
          <p:nvPr/>
        </p:nvPicPr>
        <p:blipFill>
          <a:blip r:embed="rId5"/>
          <a:stretch>
            <a:fillRect/>
          </a:stretch>
        </p:blipFill>
        <p:spPr>
          <a:xfrm>
            <a:off x="12473834" y="1757857"/>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7" name="Picture 126">
            <a:extLst>
              <a:ext uri="{FF2B5EF4-FFF2-40B4-BE49-F238E27FC236}">
                <a16:creationId xmlns:a16="http://schemas.microsoft.com/office/drawing/2014/main" id="{0E857E2F-179A-42CE-9FCB-DAB49372C640}"/>
              </a:ext>
            </a:extLst>
          </p:cNvPr>
          <p:cNvPicPr preferRelativeResize="0">
            <a:picLocks/>
          </p:cNvPicPr>
          <p:nvPr/>
        </p:nvPicPr>
        <p:blipFill rotWithShape="1">
          <a:blip r:embed="rId6"/>
          <a:srcRect l="3615" r="1"/>
          <a:stretch/>
        </p:blipFill>
        <p:spPr>
          <a:xfrm>
            <a:off x="12503098" y="7396639"/>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129" name="TextBox 128">
            <a:extLst>
              <a:ext uri="{FF2B5EF4-FFF2-40B4-BE49-F238E27FC236}">
                <a16:creationId xmlns:a16="http://schemas.microsoft.com/office/drawing/2014/main" id="{53D97B2F-E388-447E-8A41-3A26D1A55BAF}"/>
              </a:ext>
            </a:extLst>
          </p:cNvPr>
          <p:cNvSpPr txBox="1"/>
          <p:nvPr/>
        </p:nvSpPr>
        <p:spPr>
          <a:xfrm>
            <a:off x="4578829" y="7728414"/>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30" name="Picture 129">
            <a:extLst>
              <a:ext uri="{FF2B5EF4-FFF2-40B4-BE49-F238E27FC236}">
                <a16:creationId xmlns:a16="http://schemas.microsoft.com/office/drawing/2014/main" id="{AD69894B-F7EC-4E07-8791-EF7DDE999F89}"/>
              </a:ext>
            </a:extLst>
          </p:cNvPr>
          <p:cNvPicPr preferRelativeResize="0">
            <a:picLocks/>
          </p:cNvPicPr>
          <p:nvPr/>
        </p:nvPicPr>
        <p:blipFill>
          <a:blip r:embed="rId7"/>
          <a:stretch>
            <a:fillRect/>
          </a:stretch>
        </p:blipFill>
        <p:spPr>
          <a:xfrm>
            <a:off x="3850853" y="7468943"/>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32" name="TextBox 131">
            <a:extLst>
              <a:ext uri="{FF2B5EF4-FFF2-40B4-BE49-F238E27FC236}">
                <a16:creationId xmlns:a16="http://schemas.microsoft.com/office/drawing/2014/main" id="{64630BB4-7E7E-40C3-A0A9-D7C12DEFFDFB}"/>
              </a:ext>
            </a:extLst>
          </p:cNvPr>
          <p:cNvSpPr txBox="1"/>
          <p:nvPr/>
        </p:nvSpPr>
        <p:spPr>
          <a:xfrm>
            <a:off x="22214209" y="10115321"/>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a:t>
            </a:r>
            <a:r>
              <a:rPr lang="en-US" sz="2400" b="1" dirty="0">
                <a:solidFill>
                  <a:schemeClr val="bg1"/>
                </a:solidFill>
              </a:rPr>
              <a:t>Purchasing Projects-Intern</a:t>
            </a:r>
          </a:p>
          <a:p>
            <a:r>
              <a:rPr lang="en-US" sz="2800" b="1" dirty="0">
                <a:solidFill>
                  <a:schemeClr val="bg1"/>
                </a:solidFill>
              </a:rPr>
              <a:t>                  MTY MEX  </a:t>
            </a:r>
            <a:endParaRPr lang="en-US" sz="2800" dirty="0">
              <a:solidFill>
                <a:schemeClr val="bg1"/>
              </a:solidFill>
            </a:endParaRPr>
          </a:p>
        </p:txBody>
      </p:sp>
      <p:sp>
        <p:nvSpPr>
          <p:cNvPr id="133" name="TextBox 132">
            <a:extLst>
              <a:ext uri="{FF2B5EF4-FFF2-40B4-BE49-F238E27FC236}">
                <a16:creationId xmlns:a16="http://schemas.microsoft.com/office/drawing/2014/main" id="{636635C2-8446-44FF-93E8-0780FBFAD285}"/>
              </a:ext>
            </a:extLst>
          </p:cNvPr>
          <p:cNvSpPr txBox="1"/>
          <p:nvPr/>
        </p:nvSpPr>
        <p:spPr>
          <a:xfrm>
            <a:off x="22237395" y="7540120"/>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134" name="Straight Arrow Connector 133">
            <a:extLst>
              <a:ext uri="{FF2B5EF4-FFF2-40B4-BE49-F238E27FC236}">
                <a16:creationId xmlns:a16="http://schemas.microsoft.com/office/drawing/2014/main" id="{BF497DA1-21C2-47D8-BAA4-BEAB8D35FFC8}"/>
              </a:ext>
            </a:extLst>
          </p:cNvPr>
          <p:cNvCxnSpPr>
            <a:cxnSpLocks/>
          </p:cNvCxnSpPr>
          <p:nvPr/>
        </p:nvCxnSpPr>
        <p:spPr>
          <a:xfrm>
            <a:off x="11770558" y="13376826"/>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88A88447-DFC2-4110-BBFD-22EE67D9744E}"/>
              </a:ext>
            </a:extLst>
          </p:cNvPr>
          <p:cNvCxnSpPr>
            <a:cxnSpLocks/>
          </p:cNvCxnSpPr>
          <p:nvPr/>
        </p:nvCxnSpPr>
        <p:spPr>
          <a:xfrm>
            <a:off x="20895480" y="10940872"/>
            <a:ext cx="933411" cy="1"/>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6" name="Picture 135">
            <a:extLst>
              <a:ext uri="{FF2B5EF4-FFF2-40B4-BE49-F238E27FC236}">
                <a16:creationId xmlns:a16="http://schemas.microsoft.com/office/drawing/2014/main" id="{A3C56630-82B0-491D-9063-AB094E48E0E9}"/>
              </a:ext>
            </a:extLst>
          </p:cNvPr>
          <p:cNvPicPr preferRelativeResize="0">
            <a:picLocks/>
          </p:cNvPicPr>
          <p:nvPr/>
        </p:nvPicPr>
        <p:blipFill rotWithShape="1">
          <a:blip r:embed="rId8" cstate="email">
            <a:extLst>
              <a:ext uri="{28A0092B-C50C-407E-A947-70E740481C1C}">
                <a14:useLocalDpi xmlns:a14="http://schemas.microsoft.com/office/drawing/2010/main" val="0"/>
              </a:ext>
            </a:extLst>
          </a:blip>
          <a:srcRect l="6123" t="10505" r="10034" b="10153"/>
          <a:stretch/>
        </p:blipFill>
        <p:spPr>
          <a:xfrm>
            <a:off x="21828891" y="9871024"/>
            <a:ext cx="2130552" cy="2139696"/>
          </a:xfrm>
          <a:prstGeom prst="ellipse">
            <a:avLst/>
          </a:prstGeom>
          <a:ln>
            <a:solidFill>
              <a:schemeClr val="bg1">
                <a:lumMod val="85000"/>
              </a:schemeClr>
            </a:solidFill>
          </a:ln>
        </p:spPr>
      </p:pic>
      <p:cxnSp>
        <p:nvCxnSpPr>
          <p:cNvPr id="137" name="Straight Arrow Connector 136">
            <a:extLst>
              <a:ext uri="{FF2B5EF4-FFF2-40B4-BE49-F238E27FC236}">
                <a16:creationId xmlns:a16="http://schemas.microsoft.com/office/drawing/2014/main" id="{8AC3A2FB-7A59-4CC8-A1EA-048C69B05828}"/>
              </a:ext>
            </a:extLst>
          </p:cNvPr>
          <p:cNvCxnSpPr>
            <a:cxnSpLocks/>
          </p:cNvCxnSpPr>
          <p:nvPr/>
        </p:nvCxnSpPr>
        <p:spPr>
          <a:xfrm>
            <a:off x="3257136" y="11102339"/>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EA402CB7-5972-471B-A6F0-C228631D905E}"/>
              </a:ext>
            </a:extLst>
          </p:cNvPr>
          <p:cNvSpPr txBox="1"/>
          <p:nvPr/>
        </p:nvSpPr>
        <p:spPr>
          <a:xfrm>
            <a:off x="4552602" y="10137574"/>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139" name="Picture 138">
            <a:extLst>
              <a:ext uri="{FF2B5EF4-FFF2-40B4-BE49-F238E27FC236}">
                <a16:creationId xmlns:a16="http://schemas.microsoft.com/office/drawing/2014/main" id="{1F48771C-370B-4209-825E-FD9E8E2B7B70}"/>
              </a:ext>
            </a:extLst>
          </p:cNvPr>
          <p:cNvPicPr preferRelativeResize="0">
            <a:picLocks/>
          </p:cNvPicPr>
          <p:nvPr/>
        </p:nvPicPr>
        <p:blipFill rotWithShape="1">
          <a:blip r:embed="rId9"/>
          <a:srcRect l="8650" t="74728" r="88473" b="14315"/>
          <a:stretch/>
        </p:blipFill>
        <p:spPr>
          <a:xfrm>
            <a:off x="3816887" y="10019189"/>
            <a:ext cx="2130552" cy="2139696"/>
          </a:xfrm>
          <a:prstGeom prst="ellipse">
            <a:avLst/>
          </a:prstGeom>
        </p:spPr>
      </p:pic>
      <p:cxnSp>
        <p:nvCxnSpPr>
          <p:cNvPr id="141" name="Straight Arrow Connector 140">
            <a:extLst>
              <a:ext uri="{FF2B5EF4-FFF2-40B4-BE49-F238E27FC236}">
                <a16:creationId xmlns:a16="http://schemas.microsoft.com/office/drawing/2014/main" id="{4B3B3992-12ED-4F1C-9003-EA5674F021CD}"/>
              </a:ext>
            </a:extLst>
          </p:cNvPr>
          <p:cNvCxnSpPr>
            <a:cxnSpLocks/>
          </p:cNvCxnSpPr>
          <p:nvPr/>
        </p:nvCxnSpPr>
        <p:spPr>
          <a:xfrm>
            <a:off x="11770558" y="11102339"/>
            <a:ext cx="69757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0DAD703D-1259-4919-8B14-1E759D73BEBF}"/>
              </a:ext>
            </a:extLst>
          </p:cNvPr>
          <p:cNvSpPr txBox="1"/>
          <p:nvPr/>
        </p:nvSpPr>
        <p:spPr>
          <a:xfrm>
            <a:off x="13305154" y="10115321"/>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4800" dirty="0"/>
              <a:t>Vanessa Lucio</a:t>
            </a:r>
            <a:r>
              <a:rPr lang="en-US" sz="100" dirty="0"/>
              <a:t>                   	</a:t>
            </a:r>
            <a:r>
              <a:rPr lang="en-US" sz="2800" dirty="0"/>
              <a:t>Project Manager, MTY MEX</a:t>
            </a:r>
          </a:p>
          <a:p>
            <a:r>
              <a:rPr lang="en-US" sz="2800" dirty="0"/>
              <a:t>               CoS (SBO-REB), QVE</a:t>
            </a:r>
          </a:p>
          <a:p>
            <a:endParaRPr lang="en-US" sz="900" dirty="0"/>
          </a:p>
          <a:p>
            <a:endParaRPr lang="en-US" dirty="0"/>
          </a:p>
          <a:p>
            <a:endParaRPr lang="en-US" dirty="0"/>
          </a:p>
          <a:p>
            <a:r>
              <a:rPr lang="en-US" dirty="0"/>
              <a:t>           </a:t>
            </a:r>
            <a:r>
              <a:rPr lang="en-US" sz="800" dirty="0"/>
              <a:t>   </a:t>
            </a:r>
          </a:p>
        </p:txBody>
      </p:sp>
      <p:pic>
        <p:nvPicPr>
          <p:cNvPr id="143" name="Picture 2" descr="https://ids.se.com/image/user_male_portrait?img_id=28752520&amp;img_id_token=Lwjjp%2FkpGi4WvkDo6XjsykHqlO0%3D&amp;t=1579616670543">
            <a:extLst>
              <a:ext uri="{FF2B5EF4-FFF2-40B4-BE49-F238E27FC236}">
                <a16:creationId xmlns:a16="http://schemas.microsoft.com/office/drawing/2014/main" id="{7732B415-1179-4527-9A5A-82F493F63C85}"/>
              </a:ext>
            </a:extLst>
          </p:cNvPr>
          <p:cNvPicPr preferRelativeResize="0">
            <a:picLocks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468132" y="9928553"/>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CC6C7573-A250-4379-9398-3DD3038F0F9E}"/>
              </a:ext>
            </a:extLst>
          </p:cNvPr>
          <p:cNvPicPr preferRelativeResize="0">
            <a:picLocks/>
          </p:cNvPicPr>
          <p:nvPr/>
        </p:nvPicPr>
        <p:blipFill>
          <a:blip r:embed="rId11"/>
          <a:stretch>
            <a:fillRect/>
          </a:stretch>
        </p:blipFill>
        <p:spPr>
          <a:xfrm>
            <a:off x="12488466" y="12270876"/>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5" name="Picture 144">
            <a:extLst>
              <a:ext uri="{FF2B5EF4-FFF2-40B4-BE49-F238E27FC236}">
                <a16:creationId xmlns:a16="http://schemas.microsoft.com/office/drawing/2014/main" id="{4CCE39FB-C1C7-4E9A-99BB-7F933BE9F1E7}"/>
              </a:ext>
            </a:extLst>
          </p:cNvPr>
          <p:cNvPicPr preferRelativeResize="0">
            <a:picLocks/>
          </p:cNvPicPr>
          <p:nvPr/>
        </p:nvPicPr>
        <p:blipFill>
          <a:blip r:embed="rId12"/>
          <a:stretch>
            <a:fillRect/>
          </a:stretch>
        </p:blipFill>
        <p:spPr>
          <a:xfrm>
            <a:off x="21828891" y="480589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6" name="Picture 145">
            <a:extLst>
              <a:ext uri="{FF2B5EF4-FFF2-40B4-BE49-F238E27FC236}">
                <a16:creationId xmlns:a16="http://schemas.microsoft.com/office/drawing/2014/main" id="{8F01D8AD-778F-4994-8B13-5AF7A43DD922}"/>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l="23263" t="-637" r="-757" b="39626"/>
          <a:stretch/>
        </p:blipFill>
        <p:spPr>
          <a:xfrm>
            <a:off x="21828891" y="7334380"/>
            <a:ext cx="2130552" cy="2139696"/>
          </a:xfrm>
          <a:prstGeom prst="ellipse">
            <a:avLst/>
          </a:prstGeom>
          <a:ln>
            <a:solidFill>
              <a:schemeClr val="bg1">
                <a:lumMod val="85000"/>
              </a:schemeClr>
            </a:solidFill>
          </a:ln>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flipV="1">
            <a:off x="10794064" y="5432264"/>
            <a:ext cx="818849" cy="1422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56626" y="12598763"/>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76406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0810896" y="995272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51119" y="5507140"/>
            <a:ext cx="90839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95FA6E2A-00B2-4186-B45D-F2ECB1EB019D}"/>
              </a:ext>
            </a:extLst>
          </p:cNvPr>
          <p:cNvCxnSpPr>
            <a:cxnSpLocks/>
          </p:cNvCxnSpPr>
          <p:nvPr/>
        </p:nvCxnSpPr>
        <p:spPr>
          <a:xfrm>
            <a:off x="10788856" y="12529266"/>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50009" y="11076761"/>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9158" y="7276422"/>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6"/>
          <a:stretch>
            <a:fillRect/>
          </a:stretch>
        </p:blipFill>
        <p:spPr>
          <a:xfrm flipH="1">
            <a:off x="7045417" y="7216967"/>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50009" y="915915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468"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5639" y="6563171"/>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800" b="1" dirty="0">
                <a:solidFill>
                  <a:schemeClr val="bg1"/>
                </a:solidFill>
              </a:rPr>
              <a:t>Fernando Purón</a:t>
            </a:r>
          </a:p>
          <a:p>
            <a:r>
              <a:rPr lang="en-US" sz="2000" b="1" dirty="0">
                <a:solidFill>
                  <a:schemeClr val="bg1"/>
                </a:solidFill>
              </a:rPr>
              <a:t>         Prj Specialist MTY, MEX</a:t>
            </a:r>
          </a:p>
          <a:p>
            <a:r>
              <a:rPr lang="en-US" sz="2400" b="1" dirty="0">
                <a:solidFill>
                  <a:schemeClr val="bg1"/>
                </a:solidFill>
              </a:rPr>
              <a:t>        </a:t>
            </a:r>
            <a:r>
              <a:rPr lang="en-US" sz="1800" b="1" dirty="0">
                <a:solidFill>
                  <a:schemeClr val="bg1"/>
                </a:solidFill>
              </a:rPr>
              <a:t>Purchasing Project Specialist</a:t>
            </a:r>
            <a:endParaRPr lang="en-US" sz="2000" b="1"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5507" y="831933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24877" cy="44649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7"/>
          <a:stretch>
            <a:fillRect/>
          </a:stretch>
        </p:blipFill>
        <p:spPr>
          <a:xfrm>
            <a:off x="19549398"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8"/>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9"/>
          <a:stretch>
            <a:fillRect/>
          </a:stretch>
        </p:blipFill>
        <p:spPr>
          <a:xfrm>
            <a:off x="19551751" y="825245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0"/>
          <a:stretch>
            <a:fillRect/>
          </a:stretch>
        </p:blipFill>
        <p:spPr>
          <a:xfrm>
            <a:off x="19552121" y="6513443"/>
            <a:ext cx="1444752" cy="1554480"/>
          </a:xfrm>
          <a:prstGeom prst="ellipse">
            <a:avLst/>
          </a:prstGeom>
          <a:ln>
            <a:solidFill>
              <a:schemeClr val="accent1"/>
            </a:solidFill>
          </a:ln>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a:endCxn id="91" idx="6"/>
          </p:cNvCxnSpPr>
          <p:nvPr/>
        </p:nvCxnSpPr>
        <p:spPr>
          <a:xfrm flipV="1">
            <a:off x="6606832" y="8007923"/>
            <a:ext cx="438585" cy="308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17" idx="2"/>
          </p:cNvCxnSpPr>
          <p:nvPr/>
        </p:nvCxnSpPr>
        <p:spPr>
          <a:xfrm flipV="1">
            <a:off x="6636265" y="9907408"/>
            <a:ext cx="408107" cy="294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044372" y="9117190"/>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5639" y="10015580"/>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2"/>
          <a:srcRect l="10389" t="31541" r="78973" b="44510"/>
          <a:stretch/>
        </p:blipFill>
        <p:spPr>
          <a:xfrm>
            <a:off x="25537904" y="999415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3"/>
          <a:stretch>
            <a:fillRect/>
          </a:stretch>
        </p:blipFill>
        <p:spPr>
          <a:xfrm>
            <a:off x="12955671" y="6520334"/>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65819" y="841491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49437" y="10050966"/>
            <a:ext cx="5056845" cy="1554480"/>
            <a:chOff x="19573501" y="11702620"/>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41810" y="117266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1049" t="21275" b="28801"/>
            <a:stretch/>
          </p:blipFill>
          <p:spPr>
            <a:xfrm>
              <a:off x="19573501" y="11702620"/>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72761" y="1004915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3900" b="18613"/>
          <a:stretch/>
        </p:blipFill>
        <p:spPr>
          <a:xfrm>
            <a:off x="12988722" y="8253186"/>
            <a:ext cx="1444752" cy="1554480"/>
          </a:xfrm>
          <a:prstGeom prst="flowChartConnector">
            <a:avLst/>
          </a:prstGeom>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365" t="5025" r="13563" b="3491"/>
          <a:stretch/>
        </p:blipFill>
        <p:spPr bwMode="auto">
          <a:xfrm>
            <a:off x="12995116" y="999407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CDD526BB-2584-45F9-95AD-2033A53C4A66}"/>
              </a:ext>
            </a:extLst>
          </p:cNvPr>
          <p:cNvPicPr preferRelativeResize="0">
            <a:picLocks/>
          </p:cNvPicPr>
          <p:nvPr/>
        </p:nvPicPr>
        <p:blipFill rotWithShape="1">
          <a:blip r:embed="rId12"/>
          <a:srcRect l="10389" t="31541" r="78973" b="44510"/>
          <a:stretch/>
        </p:blipFill>
        <p:spPr>
          <a:xfrm>
            <a:off x="7061010" y="11039546"/>
            <a:ext cx="1444752" cy="1554480"/>
          </a:xfrm>
          <a:prstGeom prst="flowChartConnector">
            <a:avLst/>
          </a:prstGeom>
          <a:ln>
            <a:solidFill>
              <a:schemeClr val="accent1"/>
            </a:solidFill>
          </a:ln>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423142" y="12530197"/>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7" cstate="email">
            <a:extLst>
              <a:ext uri="{28A0092B-C50C-407E-A947-70E740481C1C}">
                <a14:useLocalDpi xmlns:a14="http://schemas.microsoft.com/office/drawing/2010/main" val="0"/>
              </a:ext>
            </a:extLst>
          </a:blip>
          <a:srcRect l="15322" r="4714"/>
          <a:stretch/>
        </p:blipFill>
        <p:spPr bwMode="auto">
          <a:xfrm>
            <a:off x="25543872" y="6505887"/>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CFE02355-1F74-4AD9-BBCE-7F2C81F3E1A7}"/>
              </a:ext>
            </a:extLst>
          </p:cNvPr>
          <p:cNvSpPr txBox="1"/>
          <p:nvPr/>
        </p:nvSpPr>
        <p:spPr>
          <a:xfrm>
            <a:off x="26411412" y="827866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Diana Trejo</a:t>
            </a:r>
          </a:p>
          <a:p>
            <a:r>
              <a:rPr lang="en-US" sz="1050" dirty="0"/>
              <a:t>                   </a:t>
            </a:r>
            <a:r>
              <a:rPr lang="en-US" sz="2400" dirty="0"/>
              <a:t>PS MTY, MEX </a:t>
            </a:r>
          </a:p>
          <a:p>
            <a:r>
              <a:rPr lang="es-MX" sz="2000" b="0" dirty="0"/>
              <a:t>          </a:t>
            </a:r>
            <a:r>
              <a:rPr lang="es-MX" sz="2400" b="0" dirty="0"/>
              <a:t>P</a:t>
            </a:r>
            <a:r>
              <a:rPr lang="en-US" sz="2400" b="0" dirty="0"/>
              <a:t>roject Specialist Intern</a:t>
            </a:r>
            <a:endParaRPr lang="en-US" sz="2000" b="0" dirty="0"/>
          </a:p>
        </p:txBody>
      </p:sp>
      <p:pic>
        <p:nvPicPr>
          <p:cNvPr id="96" name="Picture 95">
            <a:extLst>
              <a:ext uri="{FF2B5EF4-FFF2-40B4-BE49-F238E27FC236}">
                <a16:creationId xmlns:a16="http://schemas.microsoft.com/office/drawing/2014/main" id="{0B33EC67-B8F9-4B7B-9D46-ECA8CF8CE6B0}"/>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l="4946" t="10577" r="2975" b="19591"/>
          <a:stretch/>
        </p:blipFill>
        <p:spPr>
          <a:xfrm>
            <a:off x="25539304" y="8253186"/>
            <a:ext cx="1444752" cy="1554480"/>
          </a:xfrm>
          <a:prstGeom prst="flowChartConnector">
            <a:avLst/>
          </a:prstGeom>
          <a:ln>
            <a:solidFill>
              <a:schemeClr val="accent1">
                <a:lumMod val="60000"/>
                <a:lumOff val="40000"/>
              </a:schemeClr>
            </a:solidFill>
          </a:ln>
        </p:spPr>
      </p:pic>
      <p:sp>
        <p:nvSpPr>
          <p:cNvPr id="105" name="TextBox 104">
            <a:extLst>
              <a:ext uri="{FF2B5EF4-FFF2-40B4-BE49-F238E27FC236}">
                <a16:creationId xmlns:a16="http://schemas.microsoft.com/office/drawing/2014/main" id="{325D67D1-A066-440B-B7CE-278E3C5B7F53}"/>
              </a:ext>
            </a:extLst>
          </p:cNvPr>
          <p:cNvSpPr txBox="1"/>
          <p:nvPr/>
        </p:nvSpPr>
        <p:spPr>
          <a:xfrm>
            <a:off x="13756409" y="11687456"/>
            <a:ext cx="4901184"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a:t>
            </a:r>
            <a:r>
              <a:rPr lang="en-US" sz="2800" b="1" dirty="0">
                <a:solidFill>
                  <a:schemeClr val="bg1"/>
                </a:solidFill>
              </a:rPr>
              <a:t>Mario Manzano del Valle</a:t>
            </a:r>
          </a:p>
          <a:p>
            <a:r>
              <a:rPr lang="en-US" sz="2400" b="1" dirty="0">
                <a:solidFill>
                  <a:schemeClr val="bg1"/>
                </a:solidFill>
              </a:rPr>
              <a:t>        </a:t>
            </a:r>
            <a:r>
              <a:rPr lang="en-US" sz="2000" b="1" dirty="0">
                <a:solidFill>
                  <a:schemeClr val="bg1"/>
                </a:solidFill>
              </a:rPr>
              <a:t>Purchasing Projects-Intern</a:t>
            </a:r>
          </a:p>
          <a:p>
            <a:r>
              <a:rPr lang="en-US" sz="2000" b="1" dirty="0">
                <a:solidFill>
                  <a:schemeClr val="bg1"/>
                </a:solidFill>
              </a:rPr>
              <a:t>          Tlaxcala, Mex</a:t>
            </a:r>
            <a:r>
              <a:rPr lang="en-US" sz="2400" b="1" dirty="0">
                <a:solidFill>
                  <a:schemeClr val="bg1"/>
                </a:solidFill>
              </a:rPr>
              <a:t>               </a:t>
            </a:r>
            <a:endParaRPr lang="en-US" sz="2000" dirty="0">
              <a:solidFill>
                <a:schemeClr val="bg1"/>
              </a:solidFill>
            </a:endParaRPr>
          </a:p>
        </p:txBody>
      </p:sp>
      <p:pic>
        <p:nvPicPr>
          <p:cNvPr id="106" name="Picture 105">
            <a:extLst>
              <a:ext uri="{FF2B5EF4-FFF2-40B4-BE49-F238E27FC236}">
                <a16:creationId xmlns:a16="http://schemas.microsoft.com/office/drawing/2014/main" id="{738A86B8-EB1C-4040-9821-9573266CE2B5}"/>
              </a:ext>
            </a:extLst>
          </p:cNvPr>
          <p:cNvPicPr preferRelativeResize="0">
            <a:picLocks/>
          </p:cNvPicPr>
          <p:nvPr/>
        </p:nvPicPr>
        <p:blipFill rotWithShape="1">
          <a:blip r:embed="rId12"/>
          <a:srcRect l="10563" t="32169" r="79236" b="45103"/>
          <a:stretch/>
        </p:blipFill>
        <p:spPr>
          <a:xfrm>
            <a:off x="23312845" y="7404396"/>
            <a:ext cx="667512" cy="786384"/>
          </a:xfrm>
          <a:prstGeom prst="ellipse">
            <a:avLst/>
          </a:prstGeom>
          <a:ln>
            <a:solidFill>
              <a:schemeClr val="accent1"/>
            </a:solidFill>
          </a:ln>
        </p:spPr>
      </p:pic>
      <p:pic>
        <p:nvPicPr>
          <p:cNvPr id="110" name="Picture 109">
            <a:extLst>
              <a:ext uri="{FF2B5EF4-FFF2-40B4-BE49-F238E27FC236}">
                <a16:creationId xmlns:a16="http://schemas.microsoft.com/office/drawing/2014/main" id="{3A323999-F7CA-4BF2-B63F-E86F11EDA2F3}"/>
              </a:ext>
            </a:extLst>
          </p:cNvPr>
          <p:cNvPicPr preferRelativeResize="0">
            <a:picLocks/>
          </p:cNvPicPr>
          <p:nvPr/>
        </p:nvPicPr>
        <p:blipFill rotWithShape="1">
          <a:blip r:embed="rId12"/>
          <a:srcRect l="10389" t="31541" r="78973" b="44510"/>
          <a:stretch/>
        </p:blipFill>
        <p:spPr>
          <a:xfrm>
            <a:off x="12995116" y="11664248"/>
            <a:ext cx="1444752" cy="1554480"/>
          </a:xfrm>
          <a:prstGeom prst="flowChartConnector">
            <a:avLst/>
          </a:prstGeom>
          <a:ln>
            <a:solidFill>
              <a:schemeClr val="accent1"/>
            </a:solidFill>
          </a:ln>
        </p:spPr>
      </p:pic>
      <p:sp>
        <p:nvSpPr>
          <p:cNvPr id="111" name="TextBox 110">
            <a:extLst>
              <a:ext uri="{FF2B5EF4-FFF2-40B4-BE49-F238E27FC236}">
                <a16:creationId xmlns:a16="http://schemas.microsoft.com/office/drawing/2014/main" id="{0B017D64-494B-49CB-B394-CED3591122F0}"/>
              </a:ext>
            </a:extLst>
          </p:cNvPr>
          <p:cNvSpPr txBox="1"/>
          <p:nvPr/>
        </p:nvSpPr>
        <p:spPr>
          <a:xfrm>
            <a:off x="2058409" y="11039546"/>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3" name="Picture 112">
            <a:extLst>
              <a:ext uri="{FF2B5EF4-FFF2-40B4-BE49-F238E27FC236}">
                <a16:creationId xmlns:a16="http://schemas.microsoft.com/office/drawing/2014/main" id="{F845418E-7712-4EF9-9F2F-E965E79F02D1}"/>
              </a:ext>
            </a:extLst>
          </p:cNvPr>
          <p:cNvPicPr preferRelativeResize="0">
            <a:picLocks/>
          </p:cNvPicPr>
          <p:nvPr/>
        </p:nvPicPr>
        <p:blipFill rotWithShape="1">
          <a:blip r:embed="rId12"/>
          <a:srcRect l="10389" t="31541" r="78973" b="44510"/>
          <a:stretch/>
        </p:blipFill>
        <p:spPr>
          <a:xfrm>
            <a:off x="1477582" y="11072163"/>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37291" y="1307558"/>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098637" y="4096049"/>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652634" y="409723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1789443" y="4111456"/>
            <a:ext cx="3810821"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D2/M2/Others</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770143" y="4111456"/>
            <a:ext cx="351770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P1/C1/C2/K1</a:t>
            </a:r>
          </a:p>
        </p:txBody>
      </p:sp>
      <p:sp>
        <p:nvSpPr>
          <p:cNvPr id="78" name="Rectangle 77">
            <a:extLst>
              <a:ext uri="{FF2B5EF4-FFF2-40B4-BE49-F238E27FC236}">
                <a16:creationId xmlns:a16="http://schemas.microsoft.com/office/drawing/2014/main" id="{82F41618-6664-4B43-89DC-7141A16ED5C8}"/>
              </a:ext>
            </a:extLst>
          </p:cNvPr>
          <p:cNvSpPr/>
          <p:nvPr/>
        </p:nvSpPr>
        <p:spPr>
          <a:xfrm>
            <a:off x="22759378"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48610" y="4096048"/>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031104" y="5770923"/>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Alexis Quezada</a:t>
            </a:r>
            <a:endParaRPr lang="en-US" sz="3200" dirty="0"/>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761147" y="5620005"/>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1033843" y="7437555"/>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1147" y="7287772"/>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031104" y="89789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761147" y="8857894"/>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19365" y="5738568"/>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870698" y="5609986"/>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527820" y="743976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0698" y="734754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570046" y="5730870"/>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1189653" y="5610553"/>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6933417" y="7394473"/>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6291309" y="7241148"/>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999088" y="5717435"/>
            <a:ext cx="3712464"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6274533" y="5620004"/>
            <a:ext cx="1124712" cy="1362456"/>
          </a:xfrm>
          <a:prstGeom prst="ellipse">
            <a:avLst/>
          </a:prstGeom>
          <a:ln w="12700" cap="rnd">
            <a:solidFill>
              <a:schemeClr val="bg1"/>
            </a:solidFill>
            <a:prstDash val="solid"/>
          </a:ln>
          <a:effectLst/>
        </p:spPr>
      </p:pic>
      <p:sp>
        <p:nvSpPr>
          <p:cNvPr id="108" name="TextBox 107">
            <a:extLst>
              <a:ext uri="{FF2B5EF4-FFF2-40B4-BE49-F238E27FC236}">
                <a16:creationId xmlns:a16="http://schemas.microsoft.com/office/drawing/2014/main" id="{CF320E80-D539-4918-A47C-F46CB6FDCD52}"/>
              </a:ext>
            </a:extLst>
          </p:cNvPr>
          <p:cNvSpPr txBox="1"/>
          <p:nvPr/>
        </p:nvSpPr>
        <p:spPr>
          <a:xfrm>
            <a:off x="22147481" y="5780410"/>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21506284" y="5661846"/>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16951750" y="9048218"/>
            <a:ext cx="371246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16323136" y="8893690"/>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513778" y="578503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26844567" y="5659082"/>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513780" y="730888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26843759" y="7213872"/>
            <a:ext cx="1124712" cy="1362456"/>
          </a:xfrm>
          <a:prstGeom prst="ellipse">
            <a:avLst/>
          </a:prstGeom>
          <a:ln w="12700" cap="rnd">
            <a:solidFill>
              <a:schemeClr val="bg1"/>
            </a:solidFill>
            <a:prstDash val="solid"/>
          </a:ln>
          <a:effectLst/>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402851" y="6286822"/>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404056" y="6300256"/>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413681" y="7969000"/>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410554" y="9539122"/>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702647" y="3565694"/>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402851" y="5282321"/>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449856" y="6565786"/>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443785" y="6291214"/>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459370" y="8028776"/>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458343" y="9528723"/>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449856" y="5248010"/>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078768" y="3231699"/>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821675" y="5297767"/>
            <a:ext cx="16830" cy="26490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38505" y="6291781"/>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827914" y="7946767"/>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88735" y="3499619"/>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875814" y="5407277"/>
            <a:ext cx="0" cy="429893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881438" y="6300256"/>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a:endCxn id="103" idx="2"/>
          </p:cNvCxnSpPr>
          <p:nvPr/>
        </p:nvCxnSpPr>
        <p:spPr>
          <a:xfrm>
            <a:off x="15896392" y="7945688"/>
            <a:ext cx="394917"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799877" y="3941426"/>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36139" y="5278506"/>
            <a:ext cx="0" cy="42606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36139" y="6309205"/>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15875814" y="9706211"/>
            <a:ext cx="447322"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54076" y="3447553"/>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60519" y="5437928"/>
            <a:ext cx="0" cy="42682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77753" y="6291214"/>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59710" y="7872905"/>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84544" y="3741465"/>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16781" y="9039805"/>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5870698" y="8890293"/>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45807" y="7390246"/>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5"/>
          <a:srcRect l="8650" t="74728" r="88473" b="14315"/>
          <a:stretch/>
        </p:blipFill>
        <p:spPr>
          <a:xfrm>
            <a:off x="21506284" y="7241148"/>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36139" y="7922376"/>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21492755" y="8899190"/>
            <a:ext cx="4741945" cy="1362456"/>
            <a:chOff x="21308183" y="7010168"/>
            <a:chExt cx="4741945" cy="1362456"/>
          </a:xfrm>
        </p:grpSpPr>
        <p:sp>
          <p:nvSpPr>
            <p:cNvPr id="220" name="TextBox 219">
              <a:extLst>
                <a:ext uri="{FF2B5EF4-FFF2-40B4-BE49-F238E27FC236}">
                  <a16:creationId xmlns:a16="http://schemas.microsoft.com/office/drawing/2014/main" id="{B12368B0-F3E3-4458-84C8-86CDEC01510E}"/>
                </a:ext>
              </a:extLst>
            </p:cNvPr>
            <p:cNvSpPr txBox="1"/>
            <p:nvPr/>
          </p:nvSpPr>
          <p:spPr>
            <a:xfrm>
              <a:off x="21962760" y="715078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1308183" y="7010168"/>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233" name="TextBox 232">
            <a:extLst>
              <a:ext uri="{FF2B5EF4-FFF2-40B4-BE49-F238E27FC236}">
                <a16:creationId xmlns:a16="http://schemas.microsoft.com/office/drawing/2014/main" id="{01B8CEDD-E252-43D0-908A-0FCD42BE528C}"/>
              </a:ext>
            </a:extLst>
          </p:cNvPr>
          <p:cNvSpPr txBox="1"/>
          <p:nvPr/>
        </p:nvSpPr>
        <p:spPr>
          <a:xfrm>
            <a:off x="11544390" y="742109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11184909" y="7270659"/>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7" name="Straight Arrow Connector 96">
            <a:extLst>
              <a:ext uri="{FF2B5EF4-FFF2-40B4-BE49-F238E27FC236}">
                <a16:creationId xmlns:a16="http://schemas.microsoft.com/office/drawing/2014/main" id="{EAE4D6DD-B6C4-436E-96E7-8406E749ECDB}"/>
              </a:ext>
            </a:extLst>
          </p:cNvPr>
          <p:cNvCxnSpPr>
            <a:cxnSpLocks/>
          </p:cNvCxnSpPr>
          <p:nvPr/>
        </p:nvCxnSpPr>
        <p:spPr>
          <a:xfrm>
            <a:off x="21122610" y="9539122"/>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89D9AF97-167B-4F5C-9862-340502B71064}"/>
              </a:ext>
            </a:extLst>
          </p:cNvPr>
          <p:cNvSpPr txBox="1"/>
          <p:nvPr/>
        </p:nvSpPr>
        <p:spPr>
          <a:xfrm>
            <a:off x="27513778" y="900002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401" b="1">
                <a:solidFill>
                  <a:schemeClr val="bg1"/>
                </a:solidFill>
              </a:defRPr>
            </a:lvl1pPr>
          </a:lstStyle>
          <a:p>
            <a:r>
              <a:rPr lang="en-US" dirty="0"/>
              <a:t>            </a:t>
            </a:r>
            <a:r>
              <a:rPr lang="en-US" sz="2800" dirty="0"/>
              <a:t>Vanessa Lucio</a:t>
            </a:r>
            <a:r>
              <a:rPr lang="en-US" sz="300" dirty="0"/>
              <a:t>          </a:t>
            </a:r>
          </a:p>
          <a:p>
            <a:r>
              <a:rPr lang="en-US" sz="100" dirty="0"/>
              <a:t>                                                                                                                                                                                                        </a:t>
            </a:r>
            <a:r>
              <a:rPr lang="en-US" sz="1800" dirty="0"/>
              <a:t>Project Manager</a:t>
            </a:r>
            <a:r>
              <a:rPr lang="en-US" sz="1600" dirty="0"/>
              <a:t>,</a:t>
            </a:r>
            <a:r>
              <a:rPr lang="en-US" sz="2400" dirty="0"/>
              <a:t> </a:t>
            </a:r>
            <a:r>
              <a:rPr lang="en-US" sz="1400" dirty="0"/>
              <a:t>MTY MEX</a:t>
            </a:r>
            <a:endParaRPr lang="en-US" sz="1800" dirty="0"/>
          </a:p>
          <a:p>
            <a:r>
              <a:rPr lang="en-US" sz="1800" dirty="0"/>
              <a:t>          CoS (SBO-REB), QVE</a:t>
            </a:r>
            <a:r>
              <a:rPr lang="en-US" dirty="0"/>
              <a:t>          </a:t>
            </a:r>
            <a:r>
              <a:rPr lang="en-US" sz="800" dirty="0"/>
              <a:t>   </a:t>
            </a:r>
          </a:p>
        </p:txBody>
      </p:sp>
      <p:pic>
        <p:nvPicPr>
          <p:cNvPr id="80" name="Picture 2" descr="https://ids.se.com/image/user_male_portrait?img_id=28752520&amp;img_id_token=Lwjjp%2FkpGi4WvkDo6XjsykHqlO0%3D&amp;t=1579616670543">
            <a:extLst>
              <a:ext uri="{FF2B5EF4-FFF2-40B4-BE49-F238E27FC236}">
                <a16:creationId xmlns:a16="http://schemas.microsoft.com/office/drawing/2014/main" id="{262B7421-AF05-411A-BE39-CAB582360D94}"/>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26951422" y="8930077"/>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a:extLst>
              <a:ext uri="{FF2B5EF4-FFF2-40B4-BE49-F238E27FC236}">
                <a16:creationId xmlns:a16="http://schemas.microsoft.com/office/drawing/2014/main" id="{74E04E1F-35AA-4D87-B19C-95FF056DC2B2}"/>
              </a:ext>
            </a:extLst>
          </p:cNvPr>
          <p:cNvCxnSpPr>
            <a:cxnSpLocks/>
          </p:cNvCxnSpPr>
          <p:nvPr/>
        </p:nvCxnSpPr>
        <p:spPr>
          <a:xfrm>
            <a:off x="26470974" y="9706211"/>
            <a:ext cx="51116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2070</Words>
  <Application>Microsoft Office PowerPoint</Application>
  <PresentationFormat>Custom</PresentationFormat>
  <Paragraphs>541</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2020-02-17T01:48:11Z</dcterms:modified>
</cp:coreProperties>
</file>